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2" r:id="rId4"/>
    <p:sldId id="272" r:id="rId5"/>
    <p:sldId id="282" r:id="rId6"/>
    <p:sldId id="285" r:id="rId7"/>
    <p:sldId id="266" r:id="rId8"/>
    <p:sldId id="283" r:id="rId9"/>
    <p:sldId id="284" r:id="rId10"/>
    <p:sldId id="286" r:id="rId11"/>
    <p:sldId id="278" r:id="rId12"/>
  </p:sldIdLst>
  <p:sldSz cx="12192000" cy="6858000"/>
  <p:notesSz cx="6888163" cy="100203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82C5A3-D369-49C5-B757-234720FD59E7}">
          <p14:sldIdLst>
            <p14:sldId id="256"/>
            <p14:sldId id="259"/>
            <p14:sldId id="262"/>
            <p14:sldId id="272"/>
            <p14:sldId id="282"/>
            <p14:sldId id="285"/>
            <p14:sldId id="266"/>
            <p14:sldId id="283"/>
            <p14:sldId id="284"/>
            <p14:sldId id="28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00000"/>
    <a:srgbClr val="2F5597"/>
    <a:srgbClr val="FFFFFF"/>
    <a:srgbClr val="9999FF"/>
    <a:srgbClr val="8FAADC"/>
    <a:srgbClr val="FF5D5D"/>
    <a:srgbClr val="E7E32D"/>
    <a:srgbClr val="C55A11"/>
    <a:srgbClr val="C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B413-A753-49A1-A07D-870400E4C5D7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00997-3A86-439F-9E77-4817CAE6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1BC-C296-4974-896A-F9BB4ADF920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E861-7EF2-444F-B5AD-55B0F73E95E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43F6-B339-4F12-A8C1-C110742C798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8A2-AA4A-4809-BD4A-B2D6F64AE38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3788387-46CE-044B-3B6D-3233441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C5A8-AACC-40F4-B15C-A615A2356F11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A0B0-AAD8-4EEC-80E9-B8CDB7432CC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2F75-1F42-46AD-B32C-5E21113F125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5FAC-3401-4C75-8DC6-8CB265D416E8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242-6FD8-4AE8-AC75-DA1B0EDB8E1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38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03DE-1761-451E-BED9-1CF77B52637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ED36-D90F-4D11-9F2E-97FF55B6C59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93778-09C0-43F0-94CA-D3E722BC68C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중간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8045D8-0808-C37A-3E6E-E705716EEF02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 및 보완책</a:t>
            </a:r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EC59ABC9-CF45-5C22-CBC2-744888F6A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759871"/>
              </p:ext>
            </p:extLst>
          </p:nvPr>
        </p:nvGraphicFramePr>
        <p:xfrm>
          <a:off x="3036637" y="1445342"/>
          <a:ext cx="8128000" cy="4371925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08027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01394735"/>
                    </a:ext>
                  </a:extLst>
                </a:gridCol>
              </a:tblGrid>
              <a:tr h="627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524134"/>
                  </a:ext>
                </a:extLst>
              </a:tr>
              <a:tr h="1600593"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콘텐츠 구현이 미흡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일정 딜레이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3746"/>
                  </a:ext>
                </a:extLst>
              </a:tr>
              <a:tr h="543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668880"/>
                  </a:ext>
                </a:extLst>
              </a:tr>
              <a:tr h="1600593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게임이 </a:t>
                      </a:r>
                      <a:r>
                        <a:rPr lang="ko-KR" altLang="en-US" sz="14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비주얼적으로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미흡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개선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UI 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및 배경 오브젝트 추가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네트워크 딜레이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원인 분석 및 개선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NPC </a:t>
                      </a: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패턴이 단순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6286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콘텐츠 구현에 맞추어 다양화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92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84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중간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2946636" cy="646331"/>
            <a:chOff x="1397516" y="3105834"/>
            <a:chExt cx="2946636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28472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2882516" cy="646331"/>
            <a:chOff x="1397516" y="3105834"/>
            <a:chExt cx="2882516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853114" cy="646331"/>
            <a:chOff x="1397516" y="3105834"/>
            <a:chExt cx="853114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7537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시연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E844915-734A-D522-1E7E-B5450BD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최대 플레이 인원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: 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명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정보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B5043396-6AE3-FB2C-F9DB-6E9C65A65B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300</a:t>
              </a:r>
              <a:r>
                <a:rPr lang="ko-KR" altLang="en-US" sz="105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03B2F-6CCE-6C1F-3D0F-5C1E3FAB6CBE}"/>
              </a:ext>
            </a:extLst>
          </p:cNvPr>
          <p:cNvSpPr txBox="1"/>
          <p:nvPr/>
        </p:nvSpPr>
        <p:spPr>
          <a:xfrm>
            <a:off x="6094289" y="170648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818785-4DE5-227F-A202-E827701C7A9C}"/>
              </a:ext>
            </a:extLst>
          </p:cNvPr>
          <p:cNvSpPr txBox="1"/>
          <p:nvPr/>
        </p:nvSpPr>
        <p:spPr>
          <a:xfrm>
            <a:off x="10928348" y="329528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66D26F-F8C0-BBF0-04CF-11107DABE0D8}"/>
              </a:ext>
            </a:extLst>
          </p:cNvPr>
          <p:cNvSpPr txBox="1"/>
          <p:nvPr/>
        </p:nvSpPr>
        <p:spPr>
          <a:xfrm>
            <a:off x="10928348" y="172168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CLEAR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EE091-6378-1508-AC31-48F04F3CA0AB}"/>
              </a:ext>
            </a:extLst>
          </p:cNvPr>
          <p:cNvSpPr txBox="1"/>
          <p:nvPr/>
        </p:nvSpPr>
        <p:spPr>
          <a:xfrm>
            <a:off x="6347563" y="327023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30%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A5778-BE87-77DF-B136-24DF32A7A03D}"/>
              </a:ext>
            </a:extLst>
          </p:cNvPr>
          <p:cNvSpPr txBox="1"/>
          <p:nvPr/>
        </p:nvSpPr>
        <p:spPr>
          <a:xfrm>
            <a:off x="6347563" y="48137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50%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813652" y="930731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2" y="387398"/>
            <a:ext cx="360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 세부 구현 소개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B90B8F25-942E-D684-379C-FACAB4EA3328}"/>
              </a:ext>
            </a:extLst>
          </p:cNvPr>
          <p:cNvSpPr/>
          <p:nvPr/>
        </p:nvSpPr>
        <p:spPr>
          <a:xfrm>
            <a:off x="2813652" y="2460910"/>
            <a:ext cx="1509964" cy="72189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MAIN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2D30D7D1-3DAA-B68B-FB8C-EB479209669E}"/>
              </a:ext>
            </a:extLst>
          </p:cNvPr>
          <p:cNvSpPr/>
          <p:nvPr/>
        </p:nvSpPr>
        <p:spPr>
          <a:xfrm>
            <a:off x="4084453" y="3276386"/>
            <a:ext cx="1509964" cy="72189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LOGIC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D4B51052-24DD-C42F-5761-7B52A6E5977F}"/>
              </a:ext>
            </a:extLst>
          </p:cNvPr>
          <p:cNvSpPr/>
          <p:nvPr/>
        </p:nvSpPr>
        <p:spPr>
          <a:xfrm>
            <a:off x="4084453" y="4185713"/>
            <a:ext cx="1509964" cy="72189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RENDER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 1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794F1B13-8BFC-C776-3D0F-81A9B7B4F63E}"/>
              </a:ext>
            </a:extLst>
          </p:cNvPr>
          <p:cNvSpPr/>
          <p:nvPr/>
        </p:nvSpPr>
        <p:spPr>
          <a:xfrm>
            <a:off x="4084453" y="5633848"/>
            <a:ext cx="1509964" cy="72189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RENDER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 2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01D3AB4B-122B-CB7C-9B5E-C8D14931B498}"/>
              </a:ext>
            </a:extLst>
          </p:cNvPr>
          <p:cNvSpPr/>
          <p:nvPr/>
        </p:nvSpPr>
        <p:spPr>
          <a:xfrm>
            <a:off x="4084453" y="2460909"/>
            <a:ext cx="7243279" cy="72189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MSG 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</a:t>
            </a: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B949A2BE-9BB7-4A1B-D7EB-B56921AD295D}"/>
              </a:ext>
            </a:extLst>
          </p:cNvPr>
          <p:cNvSpPr/>
          <p:nvPr/>
        </p:nvSpPr>
        <p:spPr>
          <a:xfrm>
            <a:off x="5351159" y="3276386"/>
            <a:ext cx="5967931" cy="721895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</a:t>
            </a:r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로직 처리</a:t>
            </a: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F22CABEC-1B59-1A9F-EA64-CB8D9F068D1E}"/>
              </a:ext>
            </a:extLst>
          </p:cNvPr>
          <p:cNvSpPr/>
          <p:nvPr/>
        </p:nvSpPr>
        <p:spPr>
          <a:xfrm>
            <a:off x="5343573" y="4185713"/>
            <a:ext cx="2183731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Command List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Push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4D5FE6F1-83FB-C3F4-BCAE-C714E846A6BD}"/>
              </a:ext>
            </a:extLst>
          </p:cNvPr>
          <p:cNvSpPr/>
          <p:nvPr/>
        </p:nvSpPr>
        <p:spPr>
          <a:xfrm>
            <a:off x="7276460" y="4185713"/>
            <a:ext cx="2130123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Command List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Execute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0C3B0E60-DD2D-E2BB-76D7-62166FFD771F}"/>
              </a:ext>
            </a:extLst>
          </p:cNvPr>
          <p:cNvSpPr/>
          <p:nvPr/>
        </p:nvSpPr>
        <p:spPr>
          <a:xfrm>
            <a:off x="7289993" y="5633848"/>
            <a:ext cx="2130124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Command List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Push</a:t>
            </a:r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D26840C4-9A52-B427-B888-FCD83652FC4E}"/>
              </a:ext>
            </a:extLst>
          </p:cNvPr>
          <p:cNvSpPr/>
          <p:nvPr/>
        </p:nvSpPr>
        <p:spPr>
          <a:xfrm>
            <a:off x="9762033" y="4185713"/>
            <a:ext cx="809009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15F88285-7EA2-1E00-80B5-FDD968846B8F}"/>
              </a:ext>
            </a:extLst>
          </p:cNvPr>
          <p:cNvSpPr/>
          <p:nvPr/>
        </p:nvSpPr>
        <p:spPr>
          <a:xfrm>
            <a:off x="9155739" y="4185713"/>
            <a:ext cx="857138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FC6B51A-0727-09B4-B068-336A5A5A89FE}"/>
              </a:ext>
            </a:extLst>
          </p:cNvPr>
          <p:cNvSpPr/>
          <p:nvPr/>
        </p:nvSpPr>
        <p:spPr>
          <a:xfrm rot="3600000">
            <a:off x="7044529" y="5093214"/>
            <a:ext cx="529389" cy="3429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C4994-4E17-D591-DFA7-2CC728A63499}"/>
              </a:ext>
            </a:extLst>
          </p:cNvPr>
          <p:cNvSpPr txBox="1"/>
          <p:nvPr/>
        </p:nvSpPr>
        <p:spPr>
          <a:xfrm>
            <a:off x="4040804" y="4979774"/>
            <a:ext cx="192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EXECUTE EVENT</a:t>
            </a:r>
          </a:p>
          <a:p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EVENT</a:t>
            </a:r>
            <a:endParaRPr lang="ko-KR" altLang="en-US" sz="1600" dirty="0">
              <a:solidFill>
                <a:schemeClr val="accent5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A7A2AB0-8802-E86F-62C8-A41288B7DF7C}"/>
              </a:ext>
            </a:extLst>
          </p:cNvPr>
          <p:cNvSpPr/>
          <p:nvPr/>
        </p:nvSpPr>
        <p:spPr>
          <a:xfrm rot="18000000">
            <a:off x="8971746" y="5069861"/>
            <a:ext cx="529389" cy="342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56A15BF-3EC1-67C8-05D0-BBE049B3EAE2}"/>
              </a:ext>
            </a:extLst>
          </p:cNvPr>
          <p:cNvSpPr/>
          <p:nvPr/>
        </p:nvSpPr>
        <p:spPr>
          <a:xfrm rot="3600000">
            <a:off x="8690919" y="5138150"/>
            <a:ext cx="529389" cy="3429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11D6DCCD-6D29-45CB-A374-8EFE70A0B07A}"/>
              </a:ext>
            </a:extLst>
          </p:cNvPr>
          <p:cNvSpPr/>
          <p:nvPr/>
        </p:nvSpPr>
        <p:spPr>
          <a:xfrm>
            <a:off x="10320198" y="4185713"/>
            <a:ext cx="857138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0E6CC3BD-27AA-9FF4-CBB0-3BDA67813ACB}"/>
              </a:ext>
            </a:extLst>
          </p:cNvPr>
          <p:cNvSpPr/>
          <p:nvPr/>
        </p:nvSpPr>
        <p:spPr>
          <a:xfrm>
            <a:off x="9164762" y="5633848"/>
            <a:ext cx="809009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AAA81E43-45D1-8674-FA11-2901046471CD}"/>
              </a:ext>
            </a:extLst>
          </p:cNvPr>
          <p:cNvSpPr/>
          <p:nvPr/>
        </p:nvSpPr>
        <p:spPr>
          <a:xfrm>
            <a:off x="10320198" y="5633848"/>
            <a:ext cx="809009" cy="72189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E47CD771-C3F1-E7B2-6027-50178D3BFB49}"/>
              </a:ext>
            </a:extLst>
          </p:cNvPr>
          <p:cNvSpPr/>
          <p:nvPr/>
        </p:nvSpPr>
        <p:spPr>
          <a:xfrm>
            <a:off x="9718416" y="5633848"/>
            <a:ext cx="857138" cy="721895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2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 분담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일정 진행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30" name="표 31">
            <a:extLst>
              <a:ext uri="{FF2B5EF4-FFF2-40B4-BE49-F238E27FC236}">
                <a16:creationId xmlns:a16="http://schemas.microsoft.com/office/drawing/2014/main" id="{55F5C65B-86A0-9648-B7EB-AE6FCEA56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50142"/>
              </p:ext>
            </p:extLst>
          </p:nvPr>
        </p:nvGraphicFramePr>
        <p:xfrm>
          <a:off x="3102811" y="1427296"/>
          <a:ext cx="8127999" cy="398846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80121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409035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2255997"/>
                    </a:ext>
                  </a:extLst>
                </a:gridCol>
              </a:tblGrid>
              <a:tr h="834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 &amp; SERVER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5456409"/>
                  </a:ext>
                </a:extLst>
              </a:tr>
              <a:tr h="421695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완료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83122"/>
                  </a:ext>
                </a:extLst>
              </a:tr>
              <a:tr h="1154686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게임 서버 프레임워크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기본 소켓 및 패킷 프로세싱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SFML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LUA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스크립트 연동 보스 및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NPC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동작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 매칭 로비 서버 제작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스키닝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애니메이션 구현 및 적용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FBX 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임포트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멀티 쓰레드 클라이언트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2D 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최적화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5518"/>
                  </a:ext>
                </a:extLst>
              </a:tr>
              <a:tr h="428961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예정</a:t>
                      </a:r>
                      <a:endParaRPr lang="en-US" altLang="ko-KR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063853"/>
                  </a:ext>
                </a:extLst>
              </a:tr>
              <a:tr h="1148728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패턴 구체화 및 다양화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 기반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맵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툰 </a:t>
                      </a:r>
                      <a:r>
                        <a:rPr lang="ko-KR" altLang="en-US" sz="105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쉐이딩</a:t>
                      </a:r>
                      <a:endParaRPr lang="en-US" altLang="ko-KR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96881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F7BEA67-610F-E285-9162-B758CD826765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52317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54590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47854"/>
              </p:ext>
            </p:extLst>
          </p:nvPr>
        </p:nvGraphicFramePr>
        <p:xfrm>
          <a:off x="9545053" y="131762"/>
          <a:ext cx="2370221" cy="1645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976D67B-1A3A-8BD2-FE39-386E3169EDF5}"/>
              </a:ext>
            </a:extLst>
          </p:cNvPr>
          <p:cNvCxnSpPr/>
          <p:nvPr/>
        </p:nvCxnSpPr>
        <p:spPr>
          <a:xfrm>
            <a:off x="9387975" y="1830229"/>
            <a:ext cx="0" cy="47757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23392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/>
        </p:nvGraphicFramePr>
        <p:xfrm>
          <a:off x="9545053" y="131762"/>
          <a:ext cx="2370221" cy="1645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AF57AF-1FC8-CC87-D587-7A04D2E116D1}"/>
              </a:ext>
            </a:extLst>
          </p:cNvPr>
          <p:cNvSpPr/>
          <p:nvPr/>
        </p:nvSpPr>
        <p:spPr>
          <a:xfrm>
            <a:off x="6839951" y="2201779"/>
            <a:ext cx="2560056" cy="440417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75%</a:t>
            </a:r>
            <a:endParaRPr lang="ko-KR" altLang="en-US" sz="5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30DB19-9822-ED33-F653-B76F939B2730}"/>
              </a:ext>
            </a:extLst>
          </p:cNvPr>
          <p:cNvCxnSpPr/>
          <p:nvPr/>
        </p:nvCxnSpPr>
        <p:spPr>
          <a:xfrm>
            <a:off x="9387975" y="1830229"/>
            <a:ext cx="0" cy="47757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0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36844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역할분담 및 일정</a:t>
            </a:r>
            <a:endParaRPr lang="en-US" altLang="ko-KR" sz="1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시연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/>
        </p:nvGraphicFramePr>
        <p:xfrm>
          <a:off x="9545053" y="131762"/>
          <a:ext cx="2370221" cy="1645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0C9DFA18-B1EC-8EC6-C12C-6101E54D0581}"/>
              </a:ext>
            </a:extLst>
          </p:cNvPr>
          <p:cNvSpPr/>
          <p:nvPr/>
        </p:nvSpPr>
        <p:spPr>
          <a:xfrm>
            <a:off x="6845967" y="2454442"/>
            <a:ext cx="1904333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A8228E4B-2F5F-6263-2B23-0BEB524DE6D9}"/>
              </a:ext>
            </a:extLst>
          </p:cNvPr>
          <p:cNvSpPr/>
          <p:nvPr/>
        </p:nvSpPr>
        <p:spPr>
          <a:xfrm>
            <a:off x="6845967" y="2719137"/>
            <a:ext cx="1904332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501EEC7-C92E-412D-DA8C-5E6EF9DE11CB}"/>
              </a:ext>
            </a:extLst>
          </p:cNvPr>
          <p:cNvSpPr/>
          <p:nvPr/>
        </p:nvSpPr>
        <p:spPr>
          <a:xfrm>
            <a:off x="8121313" y="2983832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8FD12-1CC4-C53A-1CA2-D4BB4B580819}"/>
              </a:ext>
            </a:extLst>
          </p:cNvPr>
          <p:cNvSpPr/>
          <p:nvPr/>
        </p:nvSpPr>
        <p:spPr>
          <a:xfrm>
            <a:off x="6845967" y="2198261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302520-95F0-7765-1D80-85112E920D01}"/>
              </a:ext>
            </a:extLst>
          </p:cNvPr>
          <p:cNvSpPr/>
          <p:nvPr/>
        </p:nvSpPr>
        <p:spPr>
          <a:xfrm>
            <a:off x="6839951" y="3240753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483287FD-EFE1-899B-E5D8-F739128CC17C}"/>
              </a:ext>
            </a:extLst>
          </p:cNvPr>
          <p:cNvSpPr/>
          <p:nvPr/>
        </p:nvSpPr>
        <p:spPr>
          <a:xfrm>
            <a:off x="7483638" y="3490919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CD2BF9DC-9D6A-6EC0-156E-4AEEBEC72B2D}"/>
              </a:ext>
            </a:extLst>
          </p:cNvPr>
          <p:cNvSpPr/>
          <p:nvPr/>
        </p:nvSpPr>
        <p:spPr>
          <a:xfrm>
            <a:off x="7477625" y="3754878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95%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6CACFDEB-E814-77A9-9B6D-2466B06E367C}"/>
              </a:ext>
            </a:extLst>
          </p:cNvPr>
          <p:cNvSpPr/>
          <p:nvPr/>
        </p:nvSpPr>
        <p:spPr>
          <a:xfrm>
            <a:off x="8121313" y="4018837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5EC227-079C-3EE4-151C-7EB29E2CE790}"/>
              </a:ext>
            </a:extLst>
          </p:cNvPr>
          <p:cNvSpPr/>
          <p:nvPr/>
        </p:nvSpPr>
        <p:spPr>
          <a:xfrm>
            <a:off x="8115300" y="4269760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C8E5E027-03FE-96A1-2100-83213EE88F86}"/>
              </a:ext>
            </a:extLst>
          </p:cNvPr>
          <p:cNvSpPr/>
          <p:nvPr/>
        </p:nvSpPr>
        <p:spPr>
          <a:xfrm>
            <a:off x="8752975" y="4525941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en-US" altLang="ko-KR" sz="10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E2B6A-F5CA-0063-59F1-B4222BEAAECF}"/>
              </a:ext>
            </a:extLst>
          </p:cNvPr>
          <p:cNvSpPr/>
          <p:nvPr/>
        </p:nvSpPr>
        <p:spPr>
          <a:xfrm>
            <a:off x="8750300" y="4796242"/>
            <a:ext cx="637675" cy="25618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CLEAR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F8A552E4-89FF-B554-2ABF-FF220C22B451}"/>
              </a:ext>
            </a:extLst>
          </p:cNvPr>
          <p:cNvSpPr/>
          <p:nvPr/>
        </p:nvSpPr>
        <p:spPr>
          <a:xfrm>
            <a:off x="9361241" y="5048885"/>
            <a:ext cx="637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058A26D-0361-00C9-6FDD-F9FBE86648C9}"/>
              </a:ext>
            </a:extLst>
          </p:cNvPr>
          <p:cNvCxnSpPr/>
          <p:nvPr/>
        </p:nvCxnSpPr>
        <p:spPr>
          <a:xfrm>
            <a:off x="9387975" y="1830229"/>
            <a:ext cx="0" cy="47757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C51D54AE-ADA4-46C2-5BEF-E1F0F89B9340}"/>
              </a:ext>
            </a:extLst>
          </p:cNvPr>
          <p:cNvSpPr/>
          <p:nvPr/>
        </p:nvSpPr>
        <p:spPr>
          <a:xfrm>
            <a:off x="8112625" y="5304765"/>
            <a:ext cx="1272675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30%</a:t>
            </a:r>
            <a:endParaRPr lang="ko-KR" altLang="en-US" sz="10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8CD12949-9E10-ACFE-A942-FB4A275AC706}"/>
              </a:ext>
            </a:extLst>
          </p:cNvPr>
          <p:cNvSpPr/>
          <p:nvPr/>
        </p:nvSpPr>
        <p:spPr>
          <a:xfrm>
            <a:off x="8752973" y="6083589"/>
            <a:ext cx="626312" cy="264695"/>
          </a:xfrm>
          <a:prstGeom prst="homePlate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90%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086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796</Words>
  <Application>Microsoft Office PowerPoint</Application>
  <PresentationFormat>와이드스크린</PresentationFormat>
  <Paragraphs>278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에스코어 드림 4 Regular</vt:lpstr>
      <vt:lpstr>에스코어 드림 6 Bold</vt:lpstr>
      <vt:lpstr>맑은 고딕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김덕현(2017184008)</cp:lastModifiedBy>
  <cp:revision>168</cp:revision>
  <dcterms:created xsi:type="dcterms:W3CDTF">2022-11-19T11:28:53Z</dcterms:created>
  <dcterms:modified xsi:type="dcterms:W3CDTF">2023-05-03T05:50:39Z</dcterms:modified>
</cp:coreProperties>
</file>